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E40E2B-7E78-4D4D-8769-08AB2894E85C}" v="6" dt="2026-07-14T13:48:40.4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322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lha Khan-Israeel" userId="520ca234-0c2e-45a4-89a0-8744afc7116c" providerId="ADAL" clId="{B824684D-F599-4787-A588-F5C42089FE46}"/>
    <pc:docChg chg="undo custSel addSld modSld">
      <pc:chgData name="Talha Khan-Israeel" userId="520ca234-0c2e-45a4-89a0-8744afc7116c" providerId="ADAL" clId="{B824684D-F599-4787-A588-F5C42089FE46}" dt="2026-07-14T14:01:34.027" v="4878" actId="1076"/>
      <pc:docMkLst>
        <pc:docMk/>
      </pc:docMkLst>
      <pc:sldChg chg="addSp delSp modSp new mod setBg">
        <pc:chgData name="Talha Khan-Israeel" userId="520ca234-0c2e-45a4-89a0-8744afc7116c" providerId="ADAL" clId="{B824684D-F599-4787-A588-F5C42089FE46}" dt="2026-07-14T14:01:34.027" v="4878" actId="1076"/>
        <pc:sldMkLst>
          <pc:docMk/>
          <pc:sldMk cId="454683840" sldId="256"/>
        </pc:sldMkLst>
        <pc:spChg chg="add del mod">
          <ac:chgData name="Talha Khan-Israeel" userId="520ca234-0c2e-45a4-89a0-8744afc7116c" providerId="ADAL" clId="{B824684D-F599-4787-A588-F5C42089FE46}" dt="2026-07-14T11:42:18.741" v="4500" actId="478"/>
          <ac:spMkLst>
            <pc:docMk/>
            <pc:sldMk cId="454683840" sldId="256"/>
            <ac:spMk id="2" creationId="{615599B5-777C-A0D0-9BD7-0F43C3B1D1CA}"/>
          </ac:spMkLst>
        </pc:spChg>
        <pc:spChg chg="add mod">
          <ac:chgData name="Talha Khan-Israeel" userId="520ca234-0c2e-45a4-89a0-8744afc7116c" providerId="ADAL" clId="{B824684D-F599-4787-A588-F5C42089FE46}" dt="2026-07-14T13:50:28.252" v="4789" actId="14100"/>
          <ac:spMkLst>
            <pc:docMk/>
            <pc:sldMk cId="454683840" sldId="256"/>
            <ac:spMk id="3" creationId="{FBA8D303-5834-DB41-A628-248DE0FC5FB0}"/>
          </ac:spMkLst>
        </pc:spChg>
        <pc:spChg chg="add mod">
          <ac:chgData name="Talha Khan-Israeel" userId="520ca234-0c2e-45a4-89a0-8744afc7116c" providerId="ADAL" clId="{B824684D-F599-4787-A588-F5C42089FE46}" dt="2026-07-10T11:48:16.907" v="4184" actId="207"/>
          <ac:spMkLst>
            <pc:docMk/>
            <pc:sldMk cId="454683840" sldId="256"/>
            <ac:spMk id="4" creationId="{72F3EE65-D3B4-5519-05E3-513E226DAA14}"/>
          </ac:spMkLst>
        </pc:spChg>
        <pc:spChg chg="add mod">
          <ac:chgData name="Talha Khan-Israeel" userId="520ca234-0c2e-45a4-89a0-8744afc7116c" providerId="ADAL" clId="{B824684D-F599-4787-A588-F5C42089FE46}" dt="2026-07-10T11:48:14.080" v="4183" actId="207"/>
          <ac:spMkLst>
            <pc:docMk/>
            <pc:sldMk cId="454683840" sldId="256"/>
            <ac:spMk id="6" creationId="{9E3B24EB-0BFF-887C-EEA8-4CBA51DBB73F}"/>
          </ac:spMkLst>
        </pc:spChg>
        <pc:spChg chg="add mod topLvl">
          <ac:chgData name="Talha Khan-Israeel" userId="520ca234-0c2e-45a4-89a0-8744afc7116c" providerId="ADAL" clId="{B824684D-F599-4787-A588-F5C42089FE46}" dt="2026-07-14T13:49:42.634" v="4777" actId="14100"/>
          <ac:spMkLst>
            <pc:docMk/>
            <pc:sldMk cId="454683840" sldId="256"/>
            <ac:spMk id="7" creationId="{8190E013-E4CD-F5B5-37D9-330338A1C647}"/>
          </ac:spMkLst>
        </pc:spChg>
        <pc:spChg chg="add mod topLvl">
          <ac:chgData name="Talha Khan-Israeel" userId="520ca234-0c2e-45a4-89a0-8744afc7116c" providerId="ADAL" clId="{B824684D-F599-4787-A588-F5C42089FE46}" dt="2026-07-14T13:50:03.868" v="4785" actId="1076"/>
          <ac:spMkLst>
            <pc:docMk/>
            <pc:sldMk cId="454683840" sldId="256"/>
            <ac:spMk id="8" creationId="{4E751DA3-1188-C692-FA78-E26E114F76E9}"/>
          </ac:spMkLst>
        </pc:spChg>
        <pc:spChg chg="add mod topLvl">
          <ac:chgData name="Talha Khan-Israeel" userId="520ca234-0c2e-45a4-89a0-8744afc7116c" providerId="ADAL" clId="{B824684D-F599-4787-A588-F5C42089FE46}" dt="2026-07-14T13:50:32.467" v="4790" actId="14100"/>
          <ac:spMkLst>
            <pc:docMk/>
            <pc:sldMk cId="454683840" sldId="256"/>
            <ac:spMk id="9" creationId="{460B4AC8-7825-409F-6451-41299EDFA4BA}"/>
          </ac:spMkLst>
        </pc:spChg>
        <pc:spChg chg="mod">
          <ac:chgData name="Talha Khan-Israeel" userId="520ca234-0c2e-45a4-89a0-8744afc7116c" providerId="ADAL" clId="{B824684D-F599-4787-A588-F5C42089FE46}" dt="2026-07-05T17:18:34.531" v="2046" actId="571"/>
          <ac:spMkLst>
            <pc:docMk/>
            <pc:sldMk cId="454683840" sldId="256"/>
            <ac:spMk id="12" creationId="{79B68B88-DF94-AA56-0611-9F0929521E9C}"/>
          </ac:spMkLst>
        </pc:spChg>
        <pc:spChg chg="mod">
          <ac:chgData name="Talha Khan-Israeel" userId="520ca234-0c2e-45a4-89a0-8744afc7116c" providerId="ADAL" clId="{B824684D-F599-4787-A588-F5C42089FE46}" dt="2026-07-08T14:22:57.947" v="3716" actId="20577"/>
          <ac:spMkLst>
            <pc:docMk/>
            <pc:sldMk cId="454683840" sldId="256"/>
            <ac:spMk id="13" creationId="{FB430713-8456-2D18-E499-BF54025D4D66}"/>
          </ac:spMkLst>
        </pc:spChg>
        <pc:spChg chg="mod">
          <ac:chgData name="Talha Khan-Israeel" userId="520ca234-0c2e-45a4-89a0-8744afc7116c" providerId="ADAL" clId="{B824684D-F599-4787-A588-F5C42089FE46}" dt="2026-07-14T13:50:51.584" v="4796" actId="1076"/>
          <ac:spMkLst>
            <pc:docMk/>
            <pc:sldMk cId="454683840" sldId="256"/>
            <ac:spMk id="14" creationId="{BF42A63D-BB94-B36A-D362-A51A8828AA18}"/>
          </ac:spMkLst>
        </pc:spChg>
        <pc:spChg chg="add mod">
          <ac:chgData name="Talha Khan-Israeel" userId="520ca234-0c2e-45a4-89a0-8744afc7116c" providerId="ADAL" clId="{B824684D-F599-4787-A588-F5C42089FE46}" dt="2026-07-14T13:50:19.868" v="4787" actId="255"/>
          <ac:spMkLst>
            <pc:docMk/>
            <pc:sldMk cId="454683840" sldId="256"/>
            <ac:spMk id="15" creationId="{2CCEE750-5244-B870-711F-2DEC3DEFD62E}"/>
          </ac:spMkLst>
        </pc:spChg>
        <pc:spChg chg="mod">
          <ac:chgData name="Talha Khan-Israeel" userId="520ca234-0c2e-45a4-89a0-8744afc7116c" providerId="ADAL" clId="{B824684D-F599-4787-A588-F5C42089FE46}" dt="2026-07-05T17:20:42.838" v="2055"/>
          <ac:spMkLst>
            <pc:docMk/>
            <pc:sldMk cId="454683840" sldId="256"/>
            <ac:spMk id="18" creationId="{BF185A33-DB1F-57C5-2B0C-74DD9E055642}"/>
          </ac:spMkLst>
        </pc:spChg>
        <pc:spChg chg="mod">
          <ac:chgData name="Talha Khan-Israeel" userId="520ca234-0c2e-45a4-89a0-8744afc7116c" providerId="ADAL" clId="{B824684D-F599-4787-A588-F5C42089FE46}" dt="2026-07-05T17:23:48.617" v="2126" actId="1076"/>
          <ac:spMkLst>
            <pc:docMk/>
            <pc:sldMk cId="454683840" sldId="256"/>
            <ac:spMk id="19" creationId="{9DE50462-755C-09BD-F795-DB4180160C3E}"/>
          </ac:spMkLst>
        </pc:spChg>
        <pc:spChg chg="add mod">
          <ac:chgData name="Talha Khan-Israeel" userId="520ca234-0c2e-45a4-89a0-8744afc7116c" providerId="ADAL" clId="{B824684D-F599-4787-A588-F5C42089FE46}" dt="2026-07-14T13:51:29.350" v="4800" actId="14100"/>
          <ac:spMkLst>
            <pc:docMk/>
            <pc:sldMk cId="454683840" sldId="256"/>
            <ac:spMk id="20" creationId="{3FF58731-437E-2D96-D792-D435746768BA}"/>
          </ac:spMkLst>
        </pc:spChg>
        <pc:spChg chg="add mod">
          <ac:chgData name="Talha Khan-Israeel" userId="520ca234-0c2e-45a4-89a0-8744afc7116c" providerId="ADAL" clId="{B824684D-F599-4787-A588-F5C42089FE46}" dt="2026-07-14T13:52:05.917" v="4810" actId="14100"/>
          <ac:spMkLst>
            <pc:docMk/>
            <pc:sldMk cId="454683840" sldId="256"/>
            <ac:spMk id="21" creationId="{3D0CCD14-F86B-9896-91DA-53CB3BB09B9F}"/>
          </ac:spMkLst>
        </pc:spChg>
        <pc:spChg chg="add mod">
          <ac:chgData name="Talha Khan-Israeel" userId="520ca234-0c2e-45a4-89a0-8744afc7116c" providerId="ADAL" clId="{B824684D-F599-4787-A588-F5C42089FE46}" dt="2026-07-14T13:52:07.131" v="4812" actId="403"/>
          <ac:spMkLst>
            <pc:docMk/>
            <pc:sldMk cId="454683840" sldId="256"/>
            <ac:spMk id="22" creationId="{936D7090-8DA9-8D5D-EF55-B5C67FF9B341}"/>
          </ac:spMkLst>
        </pc:spChg>
        <pc:spChg chg="add mod">
          <ac:chgData name="Talha Khan-Israeel" userId="520ca234-0c2e-45a4-89a0-8744afc7116c" providerId="ADAL" clId="{B824684D-F599-4787-A588-F5C42089FE46}" dt="2026-07-05T17:30:30.225" v="2702" actId="1076"/>
          <ac:spMkLst>
            <pc:docMk/>
            <pc:sldMk cId="454683840" sldId="256"/>
            <ac:spMk id="23" creationId="{3AB09CA2-BEEC-900D-DD84-7B0CFA51A44A}"/>
          </ac:spMkLst>
        </pc:spChg>
        <pc:spChg chg="add mod">
          <ac:chgData name="Talha Khan-Israeel" userId="520ca234-0c2e-45a4-89a0-8744afc7116c" providerId="ADAL" clId="{B824684D-F599-4787-A588-F5C42089FE46}" dt="2026-07-14T14:01:34.027" v="4878" actId="1076"/>
          <ac:spMkLst>
            <pc:docMk/>
            <pc:sldMk cId="454683840" sldId="256"/>
            <ac:spMk id="24" creationId="{C313BA20-7E3C-49B8-4C8E-0525A3EC3B6C}"/>
          </ac:spMkLst>
        </pc:spChg>
        <pc:spChg chg="add mod">
          <ac:chgData name="Talha Khan-Israeel" userId="520ca234-0c2e-45a4-89a0-8744afc7116c" providerId="ADAL" clId="{B824684D-F599-4787-A588-F5C42089FE46}" dt="2026-07-14T13:51:14.926" v="4797" actId="1076"/>
          <ac:spMkLst>
            <pc:docMk/>
            <pc:sldMk cId="454683840" sldId="256"/>
            <ac:spMk id="25" creationId="{F0E4A330-ED22-BE8F-B927-A87A2006D724}"/>
          </ac:spMkLst>
        </pc:spChg>
        <pc:spChg chg="add mod">
          <ac:chgData name="Talha Khan-Israeel" userId="520ca234-0c2e-45a4-89a0-8744afc7116c" providerId="ADAL" clId="{B824684D-F599-4787-A588-F5C42089FE46}" dt="2026-07-14T13:51:16.981" v="4798" actId="1076"/>
          <ac:spMkLst>
            <pc:docMk/>
            <pc:sldMk cId="454683840" sldId="256"/>
            <ac:spMk id="26" creationId="{EF5CB378-3231-71A4-DFEF-306A31A670AE}"/>
          </ac:spMkLst>
        </pc:spChg>
        <pc:spChg chg="add mod">
          <ac:chgData name="Talha Khan-Israeel" userId="520ca234-0c2e-45a4-89a0-8744afc7116c" providerId="ADAL" clId="{B824684D-F599-4787-A588-F5C42089FE46}" dt="2026-07-14T13:50:19.868" v="4787" actId="255"/>
          <ac:spMkLst>
            <pc:docMk/>
            <pc:sldMk cId="454683840" sldId="256"/>
            <ac:spMk id="28" creationId="{A63C25BB-A382-6746-ECBC-3CE56B681E69}"/>
          </ac:spMkLst>
        </pc:spChg>
        <pc:spChg chg="add mod">
          <ac:chgData name="Talha Khan-Israeel" userId="520ca234-0c2e-45a4-89a0-8744afc7116c" providerId="ADAL" clId="{B824684D-F599-4787-A588-F5C42089FE46}" dt="2026-07-14T14:01:23.459" v="4877" actId="1076"/>
          <ac:spMkLst>
            <pc:docMk/>
            <pc:sldMk cId="454683840" sldId="256"/>
            <ac:spMk id="32" creationId="{EA4B4157-3208-7F59-1718-934E8DB00F5D}"/>
          </ac:spMkLst>
        </pc:spChg>
        <pc:grpChg chg="add mod">
          <ac:chgData name="Talha Khan-Israeel" userId="520ca234-0c2e-45a4-89a0-8744afc7116c" providerId="ADAL" clId="{B824684D-F599-4787-A588-F5C42089FE46}" dt="2026-07-14T13:47:14.076" v="4727" actId="164"/>
          <ac:grpSpMkLst>
            <pc:docMk/>
            <pc:sldMk cId="454683840" sldId="256"/>
            <ac:grpSpMk id="2" creationId="{5C3BB0F0-6C57-B211-9DA1-47A276635683}"/>
          </ac:grpSpMkLst>
        </pc:grpChg>
        <pc:grpChg chg="add mod">
          <ac:chgData name="Talha Khan-Israeel" userId="520ca234-0c2e-45a4-89a0-8744afc7116c" providerId="ADAL" clId="{B824684D-F599-4787-A588-F5C42089FE46}" dt="2026-07-14T13:50:41.977" v="4792" actId="14100"/>
          <ac:grpSpMkLst>
            <pc:docMk/>
            <pc:sldMk cId="454683840" sldId="256"/>
            <ac:grpSpMk id="11" creationId="{6249FBA0-B1B4-25E4-2D3C-84CA20F43267}"/>
          </ac:grpSpMkLst>
        </pc:grpChg>
        <pc:grpChg chg="add mod">
          <ac:chgData name="Talha Khan-Israeel" userId="520ca234-0c2e-45a4-89a0-8744afc7116c" providerId="ADAL" clId="{B824684D-F599-4787-A588-F5C42089FE46}" dt="2026-07-14T13:49:33.334" v="4773" actId="14100"/>
          <ac:grpSpMkLst>
            <pc:docMk/>
            <pc:sldMk cId="454683840" sldId="256"/>
            <ac:grpSpMk id="17" creationId="{FCD414D3-4C2F-B689-BB6C-A4BC260AE95D}"/>
          </ac:grpSpMkLst>
        </pc:grpChg>
        <pc:grpChg chg="add mod">
          <ac:chgData name="Talha Khan-Israeel" userId="520ca234-0c2e-45a4-89a0-8744afc7116c" providerId="ADAL" clId="{B824684D-F599-4787-A588-F5C42089FE46}" dt="2026-07-14T13:50:36.457" v="4791" actId="1076"/>
          <ac:grpSpMkLst>
            <pc:docMk/>
            <pc:sldMk cId="454683840" sldId="256"/>
            <ac:grpSpMk id="27" creationId="{F8E05764-D44F-9E39-50EB-A5BCEF9119C3}"/>
          </ac:grpSpMkLst>
        </pc:grpChg>
        <pc:grpChg chg="add mod">
          <ac:chgData name="Talha Khan-Israeel" userId="520ca234-0c2e-45a4-89a0-8744afc7116c" providerId="ADAL" clId="{B824684D-F599-4787-A588-F5C42089FE46}" dt="2026-07-08T14:35:18.822" v="4016" actId="164"/>
          <ac:grpSpMkLst>
            <pc:docMk/>
            <pc:sldMk cId="454683840" sldId="256"/>
            <ac:grpSpMk id="29" creationId="{BE1A594E-8A48-DB4D-22D5-C5ECCDB26BF7}"/>
          </ac:grpSpMkLst>
        </pc:grpChg>
        <pc:grpChg chg="add mod">
          <ac:chgData name="Talha Khan-Israeel" userId="520ca234-0c2e-45a4-89a0-8744afc7116c" providerId="ADAL" clId="{B824684D-F599-4787-A588-F5C42089FE46}" dt="2026-07-14T11:44:07.596" v="4724" actId="164"/>
          <ac:grpSpMkLst>
            <pc:docMk/>
            <pc:sldMk cId="454683840" sldId="256"/>
            <ac:grpSpMk id="30" creationId="{FCDEBD59-45EB-89A8-2F53-F27F1E1A1862}"/>
          </ac:grpSpMkLst>
        </pc:grpChg>
        <pc:picChg chg="add mod">
          <ac:chgData name="Talha Khan-Israeel" userId="520ca234-0c2e-45a4-89a0-8744afc7116c" providerId="ADAL" clId="{B824684D-F599-4787-A588-F5C42089FE46}" dt="2026-07-10T11:46:00.057" v="4155" actId="1076"/>
          <ac:picMkLst>
            <pc:docMk/>
            <pc:sldMk cId="454683840" sldId="256"/>
            <ac:picMk id="5" creationId="{43F63178-C56B-3DE7-C723-92AB792641A0}"/>
          </ac:picMkLst>
        </pc:picChg>
        <pc:picChg chg="add mod">
          <ac:chgData name="Talha Khan-Israeel" userId="520ca234-0c2e-45a4-89a0-8744afc7116c" providerId="ADAL" clId="{B824684D-F599-4787-A588-F5C42089FE46}" dt="2026-07-14T14:00:34.347" v="4815" actId="1076"/>
          <ac:picMkLst>
            <pc:docMk/>
            <pc:sldMk cId="454683840" sldId="256"/>
            <ac:picMk id="10" creationId="{F5E49D0C-42BA-8345-2EA6-09795A9AD86C}"/>
          </ac:picMkLst>
        </pc:picChg>
        <pc:picChg chg="add mod">
          <ac:chgData name="Talha Khan-Israeel" userId="520ca234-0c2e-45a4-89a0-8744afc7116c" providerId="ADAL" clId="{B824684D-F599-4787-A588-F5C42089FE46}" dt="2026-07-10T11:45:58.626" v="4154" actId="1076"/>
          <ac:picMkLst>
            <pc:docMk/>
            <pc:sldMk cId="454683840" sldId="256"/>
            <ac:picMk id="16" creationId="{B72F152E-FCBA-F7F5-3F48-C7231E2B6F08}"/>
          </ac:picMkLst>
        </pc:picChg>
      </pc:sldChg>
    </pc:docChg>
  </pc:docChgLst>
  <pc:docChgLst>
    <pc:chgData name="Rosalyn Chandler" userId="S::rosalyn.chandler@manchester.ac.uk::b7822f77-3789-49a8-b7fe-2301993d4302" providerId="AD" clId="Web-{FEAD1366-32D3-2D75-D5F6-E3E06F1A8E3D}"/>
    <pc:docChg chg="modSld">
      <pc:chgData name="Rosalyn Chandler" userId="S::rosalyn.chandler@manchester.ac.uk::b7822f77-3789-49a8-b7fe-2301993d4302" providerId="AD" clId="Web-{FEAD1366-32D3-2D75-D5F6-E3E06F1A8E3D}" dt="2026-07-13T10:25:46.355" v="1" actId="1076"/>
      <pc:docMkLst>
        <pc:docMk/>
      </pc:docMkLst>
      <pc:sldChg chg="modSp">
        <pc:chgData name="Rosalyn Chandler" userId="S::rosalyn.chandler@manchester.ac.uk::b7822f77-3789-49a8-b7fe-2301993d4302" providerId="AD" clId="Web-{FEAD1366-32D3-2D75-D5F6-E3E06F1A8E3D}" dt="2026-07-13T10:25:46.355" v="1" actId="1076"/>
        <pc:sldMkLst>
          <pc:docMk/>
          <pc:sldMk cId="454683840" sldId="256"/>
        </pc:sldMkLst>
        <pc:picChg chg="mod">
          <ac:chgData name="Rosalyn Chandler" userId="S::rosalyn.chandler@manchester.ac.uk::b7822f77-3789-49a8-b7fe-2301993d4302" providerId="AD" clId="Web-{FEAD1366-32D3-2D75-D5F6-E3E06F1A8E3D}" dt="2026-07-13T10:25:46.355" v="1" actId="1076"/>
          <ac:picMkLst>
            <pc:docMk/>
            <pc:sldMk cId="454683840" sldId="256"/>
            <ac:picMk id="5" creationId="{43F63178-C56B-3DE7-C723-92AB792641A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318C0D9-A5E3-484F-B486-AEB9C5A5CCCB}" type="datetimeFigureOut">
              <a:rPr lang="en-GB" smtClean="0"/>
              <a:t>14/07/2026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A992E2-60FF-4785-9F29-F5D4FED9A325}" type="slidenum">
              <a:rPr lang="en-GB" smtClean="0"/>
              <a:t>‹#›</a:t>
            </a:fld>
            <a:endParaRPr lang="en-GB"/>
          </a:p>
        </p:txBody>
      </p:sp>
    </p:spTree>
    <p:extLst>
      <p:ext uri="{BB962C8B-B14F-4D97-AF65-F5344CB8AC3E}">
        <p14:creationId xmlns:p14="http://schemas.microsoft.com/office/powerpoint/2010/main" val="3238504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18C0D9-A5E3-484F-B486-AEB9C5A5CCCB}" type="datetimeFigureOut">
              <a:rPr lang="en-GB" smtClean="0"/>
              <a:t>14/07/2026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A992E2-60FF-4785-9F29-F5D4FED9A325}" type="slidenum">
              <a:rPr lang="en-GB" smtClean="0"/>
              <a:t>‹#›</a:t>
            </a:fld>
            <a:endParaRPr lang="en-GB"/>
          </a:p>
        </p:txBody>
      </p:sp>
    </p:spTree>
    <p:extLst>
      <p:ext uri="{BB962C8B-B14F-4D97-AF65-F5344CB8AC3E}">
        <p14:creationId xmlns:p14="http://schemas.microsoft.com/office/powerpoint/2010/main" val="1135351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18C0D9-A5E3-484F-B486-AEB9C5A5CCCB}" type="datetimeFigureOut">
              <a:rPr lang="en-GB" smtClean="0"/>
              <a:t>14/07/2026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A992E2-60FF-4785-9F29-F5D4FED9A325}" type="slidenum">
              <a:rPr lang="en-GB" smtClean="0"/>
              <a:t>‹#›</a:t>
            </a:fld>
            <a:endParaRPr lang="en-GB"/>
          </a:p>
        </p:txBody>
      </p:sp>
    </p:spTree>
    <p:extLst>
      <p:ext uri="{BB962C8B-B14F-4D97-AF65-F5344CB8AC3E}">
        <p14:creationId xmlns:p14="http://schemas.microsoft.com/office/powerpoint/2010/main" val="3376399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18C0D9-A5E3-484F-B486-AEB9C5A5CCCB}" type="datetimeFigureOut">
              <a:rPr lang="en-GB" smtClean="0"/>
              <a:t>14/07/2026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A992E2-60FF-4785-9F29-F5D4FED9A325}" type="slidenum">
              <a:rPr lang="en-GB" smtClean="0"/>
              <a:t>‹#›</a:t>
            </a:fld>
            <a:endParaRPr lang="en-GB"/>
          </a:p>
        </p:txBody>
      </p:sp>
    </p:spTree>
    <p:extLst>
      <p:ext uri="{BB962C8B-B14F-4D97-AF65-F5344CB8AC3E}">
        <p14:creationId xmlns:p14="http://schemas.microsoft.com/office/powerpoint/2010/main" val="3663401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8C0D9-A5E3-484F-B486-AEB9C5A5CCCB}" type="datetimeFigureOut">
              <a:rPr lang="en-GB" smtClean="0"/>
              <a:t>14/07/2026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A992E2-60FF-4785-9F29-F5D4FED9A325}" type="slidenum">
              <a:rPr lang="en-GB" smtClean="0"/>
              <a:t>‹#›</a:t>
            </a:fld>
            <a:endParaRPr lang="en-GB"/>
          </a:p>
        </p:txBody>
      </p:sp>
    </p:spTree>
    <p:extLst>
      <p:ext uri="{BB962C8B-B14F-4D97-AF65-F5344CB8AC3E}">
        <p14:creationId xmlns:p14="http://schemas.microsoft.com/office/powerpoint/2010/main" val="4057607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318C0D9-A5E3-484F-B486-AEB9C5A5CCCB}" type="datetimeFigureOut">
              <a:rPr lang="en-GB" smtClean="0"/>
              <a:t>14/07/2026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A992E2-60FF-4785-9F29-F5D4FED9A325}" type="slidenum">
              <a:rPr lang="en-GB" smtClean="0"/>
              <a:t>‹#›</a:t>
            </a:fld>
            <a:endParaRPr lang="en-GB"/>
          </a:p>
        </p:txBody>
      </p:sp>
    </p:spTree>
    <p:extLst>
      <p:ext uri="{BB962C8B-B14F-4D97-AF65-F5344CB8AC3E}">
        <p14:creationId xmlns:p14="http://schemas.microsoft.com/office/powerpoint/2010/main" val="1244000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318C0D9-A5E3-484F-B486-AEB9C5A5CCCB}" type="datetimeFigureOut">
              <a:rPr lang="en-GB" smtClean="0"/>
              <a:t>14/07/2026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FA992E2-60FF-4785-9F29-F5D4FED9A325}" type="slidenum">
              <a:rPr lang="en-GB" smtClean="0"/>
              <a:t>‹#›</a:t>
            </a:fld>
            <a:endParaRPr lang="en-GB"/>
          </a:p>
        </p:txBody>
      </p:sp>
    </p:spTree>
    <p:extLst>
      <p:ext uri="{BB962C8B-B14F-4D97-AF65-F5344CB8AC3E}">
        <p14:creationId xmlns:p14="http://schemas.microsoft.com/office/powerpoint/2010/main" val="1393232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318C0D9-A5E3-484F-B486-AEB9C5A5CCCB}" type="datetimeFigureOut">
              <a:rPr lang="en-GB" smtClean="0"/>
              <a:t>14/07/2026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A992E2-60FF-4785-9F29-F5D4FED9A325}" type="slidenum">
              <a:rPr lang="en-GB" smtClean="0"/>
              <a:t>‹#›</a:t>
            </a:fld>
            <a:endParaRPr lang="en-GB"/>
          </a:p>
        </p:txBody>
      </p:sp>
    </p:spTree>
    <p:extLst>
      <p:ext uri="{BB962C8B-B14F-4D97-AF65-F5344CB8AC3E}">
        <p14:creationId xmlns:p14="http://schemas.microsoft.com/office/powerpoint/2010/main" val="2944490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8C0D9-A5E3-484F-B486-AEB9C5A5CCCB}" type="datetimeFigureOut">
              <a:rPr lang="en-GB" smtClean="0"/>
              <a:t>14/07/2026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FA992E2-60FF-4785-9F29-F5D4FED9A325}" type="slidenum">
              <a:rPr lang="en-GB" smtClean="0"/>
              <a:t>‹#›</a:t>
            </a:fld>
            <a:endParaRPr lang="en-GB"/>
          </a:p>
        </p:txBody>
      </p:sp>
    </p:spTree>
    <p:extLst>
      <p:ext uri="{BB962C8B-B14F-4D97-AF65-F5344CB8AC3E}">
        <p14:creationId xmlns:p14="http://schemas.microsoft.com/office/powerpoint/2010/main" val="3854797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318C0D9-A5E3-484F-B486-AEB9C5A5CCCB}" type="datetimeFigureOut">
              <a:rPr lang="en-GB" smtClean="0"/>
              <a:t>14/07/2026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A992E2-60FF-4785-9F29-F5D4FED9A325}" type="slidenum">
              <a:rPr lang="en-GB" smtClean="0"/>
              <a:t>‹#›</a:t>
            </a:fld>
            <a:endParaRPr lang="en-GB"/>
          </a:p>
        </p:txBody>
      </p:sp>
    </p:spTree>
    <p:extLst>
      <p:ext uri="{BB962C8B-B14F-4D97-AF65-F5344CB8AC3E}">
        <p14:creationId xmlns:p14="http://schemas.microsoft.com/office/powerpoint/2010/main" val="1810457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318C0D9-A5E3-484F-B486-AEB9C5A5CCCB}" type="datetimeFigureOut">
              <a:rPr lang="en-GB" smtClean="0"/>
              <a:t>14/07/2026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A992E2-60FF-4785-9F29-F5D4FED9A325}" type="slidenum">
              <a:rPr lang="en-GB" smtClean="0"/>
              <a:t>‹#›</a:t>
            </a:fld>
            <a:endParaRPr lang="en-GB"/>
          </a:p>
        </p:txBody>
      </p:sp>
    </p:spTree>
    <p:extLst>
      <p:ext uri="{BB962C8B-B14F-4D97-AF65-F5344CB8AC3E}">
        <p14:creationId xmlns:p14="http://schemas.microsoft.com/office/powerpoint/2010/main" val="883921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6318C0D9-A5E3-484F-B486-AEB9C5A5CCCB}" type="datetimeFigureOut">
              <a:rPr lang="en-GB" smtClean="0"/>
              <a:t>14/07/2026</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9FA992E2-60FF-4785-9F29-F5D4FED9A325}" type="slidenum">
              <a:rPr lang="en-GB" smtClean="0"/>
              <a:t>‹#›</a:t>
            </a:fld>
            <a:endParaRPr lang="en-GB"/>
          </a:p>
        </p:txBody>
      </p:sp>
    </p:spTree>
    <p:extLst>
      <p:ext uri="{BB962C8B-B14F-4D97-AF65-F5344CB8AC3E}">
        <p14:creationId xmlns:p14="http://schemas.microsoft.com/office/powerpoint/2010/main" val="214959373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84000">
              <a:schemeClr val="accent5">
                <a:lumMod val="60000"/>
                <a:lumOff val="40000"/>
              </a:schemeClr>
            </a:gs>
            <a:gs pos="64000">
              <a:schemeClr val="accent5">
                <a:lumMod val="40000"/>
                <a:lumOff val="60000"/>
              </a:schemeClr>
            </a:gs>
            <a:gs pos="0">
              <a:srgbClr val="FFFFFF"/>
            </a:gs>
            <a:gs pos="1000">
              <a:schemeClr val="accent5">
                <a:lumMod val="0"/>
                <a:lumOff val="100000"/>
              </a:schemeClr>
            </a:gs>
            <a:gs pos="1000">
              <a:schemeClr val="accent5">
                <a:lumMod val="0"/>
                <a:lumOff val="100000"/>
              </a:schemeClr>
            </a:gs>
          </a:gsLst>
          <a:lin ang="5400000" scaled="1"/>
          <a:tileRect/>
        </a:gra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2F3EE65-D3B4-5519-05E3-513E226DAA14}"/>
              </a:ext>
            </a:extLst>
          </p:cNvPr>
          <p:cNvSpPr txBox="1"/>
          <p:nvPr/>
        </p:nvSpPr>
        <p:spPr>
          <a:xfrm>
            <a:off x="207167" y="696069"/>
            <a:ext cx="6462714" cy="954107"/>
          </a:xfrm>
          <a:prstGeom prst="rect">
            <a:avLst/>
          </a:prstGeom>
          <a:noFill/>
        </p:spPr>
        <p:txBody>
          <a:bodyPr wrap="square" rtlCol="0">
            <a:spAutoFit/>
          </a:bodyPr>
          <a:lstStyle/>
          <a:p>
            <a:pPr algn="ctr"/>
            <a:r>
              <a:rPr lang="en-GB" sz="2800" dirty="0">
                <a:solidFill>
                  <a:schemeClr val="tx2">
                    <a:lumMod val="75000"/>
                    <a:lumOff val="25000"/>
                  </a:schemeClr>
                </a:solidFill>
                <a:latin typeface="Kermit Extrabold" panose="020F0502020204030204" pitchFamily="34" charset="0"/>
                <a:cs typeface="KodchiangUPC" panose="020B0502040204020203" pitchFamily="18" charset="-34"/>
              </a:rPr>
              <a:t>Does Your Child Have Myopia (Short-Sightedness)?</a:t>
            </a:r>
          </a:p>
        </p:txBody>
      </p:sp>
      <p:pic>
        <p:nvPicPr>
          <p:cNvPr id="5" name="Picture 4" descr="Logos Download | University of Manchester">
            <a:extLst>
              <a:ext uri="{FF2B5EF4-FFF2-40B4-BE49-F238E27FC236}">
                <a16:creationId xmlns:a16="http://schemas.microsoft.com/office/drawing/2014/main" id="{43F63178-C56B-3DE7-C723-92AB792641A0}"/>
              </a:ext>
            </a:extLst>
          </p:cNvPr>
          <p:cNvPicPr>
            <a:picLocks noChangeAspect="1"/>
          </p:cNvPicPr>
          <p:nvPr/>
        </p:nvPicPr>
        <p:blipFill>
          <a:blip r:embed="rId2"/>
          <a:stretch>
            <a:fillRect/>
          </a:stretch>
        </p:blipFill>
        <p:spPr>
          <a:xfrm>
            <a:off x="265343" y="177658"/>
            <a:ext cx="1469232" cy="621191"/>
          </a:xfrm>
          <a:prstGeom prst="rect">
            <a:avLst/>
          </a:prstGeom>
        </p:spPr>
      </p:pic>
      <p:sp>
        <p:nvSpPr>
          <p:cNvPr id="6" name="TextBox 5">
            <a:extLst>
              <a:ext uri="{FF2B5EF4-FFF2-40B4-BE49-F238E27FC236}">
                <a16:creationId xmlns:a16="http://schemas.microsoft.com/office/drawing/2014/main" id="{9E3B24EB-0BFF-887C-EEA8-4CBA51DBB73F}"/>
              </a:ext>
            </a:extLst>
          </p:cNvPr>
          <p:cNvSpPr txBox="1"/>
          <p:nvPr/>
        </p:nvSpPr>
        <p:spPr>
          <a:xfrm>
            <a:off x="270219" y="1544908"/>
            <a:ext cx="6462714" cy="584775"/>
          </a:xfrm>
          <a:prstGeom prst="rect">
            <a:avLst/>
          </a:prstGeom>
          <a:noFill/>
        </p:spPr>
        <p:txBody>
          <a:bodyPr wrap="square" rtlCol="0">
            <a:spAutoFit/>
          </a:bodyPr>
          <a:lstStyle/>
          <a:p>
            <a:pPr algn="ctr"/>
            <a:r>
              <a:rPr lang="en-GB" sz="1600" dirty="0">
                <a:solidFill>
                  <a:schemeClr val="accent1">
                    <a:lumMod val="60000"/>
                    <a:lumOff val="40000"/>
                  </a:schemeClr>
                </a:solidFill>
                <a:latin typeface="Kermit Extrabold" panose="020F0502020204030204" pitchFamily="34" charset="0"/>
                <a:cs typeface="KodchiangUPC" panose="020B0502040204020203" pitchFamily="18" charset="-34"/>
              </a:rPr>
              <a:t>We are seeking your advice and feedback to help shape future myopia research</a:t>
            </a:r>
          </a:p>
        </p:txBody>
      </p:sp>
      <p:sp>
        <p:nvSpPr>
          <p:cNvPr id="7" name="Rectangle: Rounded Corners 6">
            <a:extLst>
              <a:ext uri="{FF2B5EF4-FFF2-40B4-BE49-F238E27FC236}">
                <a16:creationId xmlns:a16="http://schemas.microsoft.com/office/drawing/2014/main" id="{8190E013-E4CD-F5B5-37D9-330338A1C647}"/>
              </a:ext>
            </a:extLst>
          </p:cNvPr>
          <p:cNvSpPr/>
          <p:nvPr/>
        </p:nvSpPr>
        <p:spPr>
          <a:xfrm>
            <a:off x="3595686" y="2141100"/>
            <a:ext cx="2719389" cy="346807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4E751DA3-1188-C692-FA78-E26E114F76E9}"/>
              </a:ext>
            </a:extLst>
          </p:cNvPr>
          <p:cNvSpPr txBox="1"/>
          <p:nvPr/>
        </p:nvSpPr>
        <p:spPr>
          <a:xfrm>
            <a:off x="3893419" y="2199424"/>
            <a:ext cx="2162175" cy="307777"/>
          </a:xfrm>
          <a:prstGeom prst="rect">
            <a:avLst/>
          </a:prstGeom>
          <a:noFill/>
        </p:spPr>
        <p:txBody>
          <a:bodyPr wrap="square" rtlCol="0">
            <a:spAutoFit/>
          </a:bodyPr>
          <a:lstStyle/>
          <a:p>
            <a:pPr algn="ctr"/>
            <a:r>
              <a:rPr lang="en-GB" sz="1400" dirty="0">
                <a:solidFill>
                  <a:schemeClr val="accent1">
                    <a:lumMod val="60000"/>
                    <a:lumOff val="40000"/>
                  </a:schemeClr>
                </a:solidFill>
                <a:latin typeface="Kermit Extrabold" panose="020F0503040000060003" pitchFamily="34" charset="0"/>
              </a:rPr>
              <a:t>Details</a:t>
            </a:r>
            <a:endParaRPr lang="en-GB" sz="1200" dirty="0">
              <a:solidFill>
                <a:schemeClr val="accent1">
                  <a:lumMod val="60000"/>
                  <a:lumOff val="40000"/>
                </a:schemeClr>
              </a:solidFill>
              <a:latin typeface="Kermit Extrabold" panose="020F0503040000060003" pitchFamily="34" charset="0"/>
            </a:endParaRPr>
          </a:p>
        </p:txBody>
      </p:sp>
      <p:grpSp>
        <p:nvGrpSpPr>
          <p:cNvPr id="11" name="Group 10">
            <a:extLst>
              <a:ext uri="{FF2B5EF4-FFF2-40B4-BE49-F238E27FC236}">
                <a16:creationId xmlns:a16="http://schemas.microsoft.com/office/drawing/2014/main" id="{6249FBA0-B1B4-25E4-2D3C-84CA20F43267}"/>
              </a:ext>
            </a:extLst>
          </p:cNvPr>
          <p:cNvGrpSpPr/>
          <p:nvPr/>
        </p:nvGrpSpPr>
        <p:grpSpPr>
          <a:xfrm>
            <a:off x="561975" y="2141099"/>
            <a:ext cx="2914630" cy="3468070"/>
            <a:chOff x="490536" y="2295524"/>
            <a:chExt cx="2719389" cy="3238501"/>
          </a:xfrm>
        </p:grpSpPr>
        <p:sp>
          <p:nvSpPr>
            <p:cNvPr id="12" name="Rectangle: Rounded Corners 11">
              <a:extLst>
                <a:ext uri="{FF2B5EF4-FFF2-40B4-BE49-F238E27FC236}">
                  <a16:creationId xmlns:a16="http://schemas.microsoft.com/office/drawing/2014/main" id="{79B68B88-DF94-AA56-0611-9F0929521E9C}"/>
                </a:ext>
              </a:extLst>
            </p:cNvPr>
            <p:cNvSpPr/>
            <p:nvPr/>
          </p:nvSpPr>
          <p:spPr>
            <a:xfrm>
              <a:off x="490536" y="2295524"/>
              <a:ext cx="2719389" cy="3238501"/>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dirty="0"/>
            </a:p>
          </p:txBody>
        </p:sp>
        <p:sp>
          <p:nvSpPr>
            <p:cNvPr id="13" name="TextBox 12">
              <a:extLst>
                <a:ext uri="{FF2B5EF4-FFF2-40B4-BE49-F238E27FC236}">
                  <a16:creationId xmlns:a16="http://schemas.microsoft.com/office/drawing/2014/main" id="{FB430713-8456-2D18-E499-BF54025D4D66}"/>
                </a:ext>
              </a:extLst>
            </p:cNvPr>
            <p:cNvSpPr txBox="1"/>
            <p:nvPr/>
          </p:nvSpPr>
          <p:spPr>
            <a:xfrm>
              <a:off x="1028701" y="2418099"/>
              <a:ext cx="2162175" cy="276999"/>
            </a:xfrm>
            <a:prstGeom prst="rect">
              <a:avLst/>
            </a:prstGeom>
            <a:noFill/>
          </p:spPr>
          <p:txBody>
            <a:bodyPr wrap="square" rtlCol="0">
              <a:spAutoFit/>
            </a:bodyPr>
            <a:lstStyle/>
            <a:p>
              <a:r>
                <a:rPr lang="en-GB" sz="1200" dirty="0">
                  <a:solidFill>
                    <a:schemeClr val="accent1">
                      <a:lumMod val="60000"/>
                      <a:lumOff val="40000"/>
                    </a:schemeClr>
                  </a:solidFill>
                  <a:latin typeface="Kermit Extrabold" panose="020F0503040000060003" pitchFamily="34" charset="0"/>
                </a:rPr>
                <a:t>How Can You Help?</a:t>
              </a:r>
            </a:p>
          </p:txBody>
        </p:sp>
        <p:sp>
          <p:nvSpPr>
            <p:cNvPr id="14" name="TextBox 13">
              <a:extLst>
                <a:ext uri="{FF2B5EF4-FFF2-40B4-BE49-F238E27FC236}">
                  <a16:creationId xmlns:a16="http://schemas.microsoft.com/office/drawing/2014/main" id="{BF42A63D-BB94-B36A-D362-A51A8828AA18}"/>
                </a:ext>
              </a:extLst>
            </p:cNvPr>
            <p:cNvSpPr txBox="1"/>
            <p:nvPr/>
          </p:nvSpPr>
          <p:spPr>
            <a:xfrm>
              <a:off x="759218" y="2695098"/>
              <a:ext cx="2356450" cy="2701591"/>
            </a:xfrm>
            <a:prstGeom prst="rect">
              <a:avLst/>
            </a:prstGeom>
            <a:noFill/>
          </p:spPr>
          <p:txBody>
            <a:bodyPr wrap="square" rtlCol="0">
              <a:spAutoFit/>
            </a:bodyPr>
            <a:lstStyle/>
            <a:p>
              <a:r>
                <a:rPr lang="en-GB" sz="1400" dirty="0">
                  <a:latin typeface="Kermit" panose="020F0502020204030204" pitchFamily="34" charset="0"/>
                </a:rPr>
                <a:t>We’re investigating the impacts of paediatric myopia. To help this, we want parents and their children to share their experiences with us so that we can cover what matters most to patients and families. We want to listen to you, as expert consultants, to get feedback on how we can improve our project.</a:t>
              </a:r>
            </a:p>
          </p:txBody>
        </p:sp>
      </p:grpSp>
      <p:pic>
        <p:nvPicPr>
          <p:cNvPr id="16" name="Picture 4" descr="Opens profile photo">
            <a:extLst>
              <a:ext uri="{FF2B5EF4-FFF2-40B4-BE49-F238E27FC236}">
                <a16:creationId xmlns:a16="http://schemas.microsoft.com/office/drawing/2014/main" id="{B72F152E-FCBA-F7F5-3F48-C7231E2B6F0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755" t="39114" r="4615" b="39155"/>
          <a:stretch>
            <a:fillRect/>
          </a:stretch>
        </p:blipFill>
        <p:spPr bwMode="auto">
          <a:xfrm>
            <a:off x="4615803" y="182611"/>
            <a:ext cx="2117130" cy="502064"/>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FCD414D3-4C2F-B689-BB6C-A4BC260AE95D}"/>
              </a:ext>
            </a:extLst>
          </p:cNvPr>
          <p:cNvGrpSpPr/>
          <p:nvPr/>
        </p:nvGrpSpPr>
        <p:grpSpPr>
          <a:xfrm>
            <a:off x="561974" y="5663256"/>
            <a:ext cx="5753101" cy="1680520"/>
            <a:chOff x="490536" y="2295524"/>
            <a:chExt cx="2719389" cy="3238501"/>
          </a:xfrm>
        </p:grpSpPr>
        <p:sp>
          <p:nvSpPr>
            <p:cNvPr id="18" name="Rectangle: Rounded Corners 17">
              <a:extLst>
                <a:ext uri="{FF2B5EF4-FFF2-40B4-BE49-F238E27FC236}">
                  <a16:creationId xmlns:a16="http://schemas.microsoft.com/office/drawing/2014/main" id="{BF185A33-DB1F-57C5-2B0C-74DD9E055642}"/>
                </a:ext>
              </a:extLst>
            </p:cNvPr>
            <p:cNvSpPr/>
            <p:nvPr/>
          </p:nvSpPr>
          <p:spPr>
            <a:xfrm>
              <a:off x="490536" y="2295524"/>
              <a:ext cx="2719389" cy="3238501"/>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dirty="0"/>
            </a:p>
          </p:txBody>
        </p:sp>
        <p:sp>
          <p:nvSpPr>
            <p:cNvPr id="19" name="TextBox 18">
              <a:extLst>
                <a:ext uri="{FF2B5EF4-FFF2-40B4-BE49-F238E27FC236}">
                  <a16:creationId xmlns:a16="http://schemas.microsoft.com/office/drawing/2014/main" id="{9DE50462-755C-09BD-F795-DB4180160C3E}"/>
                </a:ext>
              </a:extLst>
            </p:cNvPr>
            <p:cNvSpPr txBox="1"/>
            <p:nvPr/>
          </p:nvSpPr>
          <p:spPr>
            <a:xfrm>
              <a:off x="660892" y="2414968"/>
              <a:ext cx="2162175" cy="487110"/>
            </a:xfrm>
            <a:prstGeom prst="rect">
              <a:avLst/>
            </a:prstGeom>
            <a:noFill/>
          </p:spPr>
          <p:txBody>
            <a:bodyPr wrap="square" rtlCol="0">
              <a:spAutoFit/>
            </a:bodyPr>
            <a:lstStyle/>
            <a:p>
              <a:r>
                <a:rPr lang="en-GB" sz="1200" dirty="0">
                  <a:solidFill>
                    <a:schemeClr val="accent1">
                      <a:lumMod val="60000"/>
                      <a:lumOff val="40000"/>
                    </a:schemeClr>
                  </a:solidFill>
                  <a:latin typeface="Kermit Extrabold" panose="020F0503040000060003" pitchFamily="34" charset="0"/>
                </a:rPr>
                <a:t>What Do We Want to Know?</a:t>
              </a:r>
            </a:p>
          </p:txBody>
        </p:sp>
      </p:grpSp>
      <p:sp>
        <p:nvSpPr>
          <p:cNvPr id="21" name="TextBox 20">
            <a:extLst>
              <a:ext uri="{FF2B5EF4-FFF2-40B4-BE49-F238E27FC236}">
                <a16:creationId xmlns:a16="http://schemas.microsoft.com/office/drawing/2014/main" id="{3D0CCD14-F86B-9896-91DA-53CB3BB09B9F}"/>
              </a:ext>
            </a:extLst>
          </p:cNvPr>
          <p:cNvSpPr txBox="1"/>
          <p:nvPr/>
        </p:nvSpPr>
        <p:spPr>
          <a:xfrm>
            <a:off x="897318" y="6004937"/>
            <a:ext cx="5214158" cy="646331"/>
          </a:xfrm>
          <a:prstGeom prst="rect">
            <a:avLst/>
          </a:prstGeom>
          <a:noFill/>
        </p:spPr>
        <p:txBody>
          <a:bodyPr wrap="square" rtlCol="0">
            <a:spAutoFit/>
          </a:bodyPr>
          <a:lstStyle/>
          <a:p>
            <a:r>
              <a:rPr lang="en-GB" sz="1200" dirty="0">
                <a:latin typeface="Kermit" panose="020F0502020204030204" pitchFamily="34" charset="0"/>
              </a:rPr>
              <a:t>We want to know how myopia affects you and your family. Whether that’s through your finances, your emotions or your ability to do the things that you want to do.</a:t>
            </a:r>
          </a:p>
        </p:txBody>
      </p:sp>
      <p:sp>
        <p:nvSpPr>
          <p:cNvPr id="22" name="TextBox 21">
            <a:extLst>
              <a:ext uri="{FF2B5EF4-FFF2-40B4-BE49-F238E27FC236}">
                <a16:creationId xmlns:a16="http://schemas.microsoft.com/office/drawing/2014/main" id="{936D7090-8DA9-8D5D-EF55-B5C67FF9B341}"/>
              </a:ext>
            </a:extLst>
          </p:cNvPr>
          <p:cNvSpPr txBox="1"/>
          <p:nvPr/>
        </p:nvSpPr>
        <p:spPr>
          <a:xfrm>
            <a:off x="897318" y="6694664"/>
            <a:ext cx="5214158" cy="461665"/>
          </a:xfrm>
          <a:prstGeom prst="rect">
            <a:avLst/>
          </a:prstGeom>
          <a:noFill/>
        </p:spPr>
        <p:txBody>
          <a:bodyPr wrap="square" rtlCol="0">
            <a:spAutoFit/>
          </a:bodyPr>
          <a:lstStyle/>
          <a:p>
            <a:r>
              <a:rPr lang="en-GB" sz="1200" dirty="0">
                <a:latin typeface="Kermit" panose="020F0502020204030204" pitchFamily="34" charset="0"/>
              </a:rPr>
              <a:t>We also want to know if you agree with our analyses and whether there’s anything that you think we ought to do differently!</a:t>
            </a:r>
          </a:p>
        </p:txBody>
      </p:sp>
      <p:sp>
        <p:nvSpPr>
          <p:cNvPr id="23" name="TextBox 22">
            <a:extLst>
              <a:ext uri="{FF2B5EF4-FFF2-40B4-BE49-F238E27FC236}">
                <a16:creationId xmlns:a16="http://schemas.microsoft.com/office/drawing/2014/main" id="{3AB09CA2-BEEC-900D-DD84-7B0CFA51A44A}"/>
              </a:ext>
            </a:extLst>
          </p:cNvPr>
          <p:cNvSpPr txBox="1"/>
          <p:nvPr/>
        </p:nvSpPr>
        <p:spPr>
          <a:xfrm>
            <a:off x="1241347" y="7472512"/>
            <a:ext cx="4255296" cy="584775"/>
          </a:xfrm>
          <a:prstGeom prst="rect">
            <a:avLst/>
          </a:prstGeom>
          <a:noFill/>
        </p:spPr>
        <p:txBody>
          <a:bodyPr wrap="square" rtlCol="0">
            <a:spAutoFit/>
          </a:bodyPr>
          <a:lstStyle/>
          <a:p>
            <a:r>
              <a:rPr lang="en-GB" sz="3200" dirty="0">
                <a:solidFill>
                  <a:schemeClr val="accent2">
                    <a:lumMod val="20000"/>
                    <a:lumOff val="80000"/>
                  </a:schemeClr>
                </a:solidFill>
                <a:latin typeface="Kermit Extrabold" panose="020F0502020204030204" pitchFamily="34" charset="0"/>
                <a:cs typeface="KodchiangUPC" panose="020B0502040204020203" pitchFamily="18" charset="-34"/>
              </a:rPr>
              <a:t>Are You Interested?</a:t>
            </a:r>
          </a:p>
        </p:txBody>
      </p:sp>
      <p:grpSp>
        <p:nvGrpSpPr>
          <p:cNvPr id="2" name="Group 1">
            <a:extLst>
              <a:ext uri="{FF2B5EF4-FFF2-40B4-BE49-F238E27FC236}">
                <a16:creationId xmlns:a16="http://schemas.microsoft.com/office/drawing/2014/main" id="{5C3BB0F0-6C57-B211-9DA1-47A276635683}"/>
              </a:ext>
            </a:extLst>
          </p:cNvPr>
          <p:cNvGrpSpPr/>
          <p:nvPr/>
        </p:nvGrpSpPr>
        <p:grpSpPr>
          <a:xfrm>
            <a:off x="106041" y="7960365"/>
            <a:ext cx="6867526" cy="1634326"/>
            <a:chOff x="106041" y="7960365"/>
            <a:chExt cx="6867526" cy="1634326"/>
          </a:xfrm>
        </p:grpSpPr>
        <p:sp>
          <p:nvSpPr>
            <p:cNvPr id="24" name="TextBox 23">
              <a:extLst>
                <a:ext uri="{FF2B5EF4-FFF2-40B4-BE49-F238E27FC236}">
                  <a16:creationId xmlns:a16="http://schemas.microsoft.com/office/drawing/2014/main" id="{C313BA20-7E3C-49B8-4C8E-0525A3EC3B6C}"/>
                </a:ext>
              </a:extLst>
            </p:cNvPr>
            <p:cNvSpPr txBox="1"/>
            <p:nvPr/>
          </p:nvSpPr>
          <p:spPr>
            <a:xfrm>
              <a:off x="106041" y="7960365"/>
              <a:ext cx="6867526" cy="738664"/>
            </a:xfrm>
            <a:prstGeom prst="rect">
              <a:avLst/>
            </a:prstGeom>
            <a:noFill/>
          </p:spPr>
          <p:txBody>
            <a:bodyPr wrap="square" rtlCol="0">
              <a:spAutoFit/>
            </a:bodyPr>
            <a:lstStyle/>
            <a:p>
              <a:r>
                <a:rPr lang="en-GB" sz="1400" dirty="0">
                  <a:solidFill>
                    <a:schemeClr val="accent2">
                      <a:lumMod val="20000"/>
                      <a:lumOff val="80000"/>
                    </a:schemeClr>
                  </a:solidFill>
                  <a:latin typeface="Kermit" panose="020F0503040000060003" pitchFamily="34" charset="0"/>
                </a:rPr>
                <a:t>Contact me: </a:t>
              </a:r>
            </a:p>
            <a:p>
              <a:r>
                <a:rPr lang="en-GB" sz="1400" dirty="0">
                  <a:solidFill>
                    <a:schemeClr val="accent2">
                      <a:lumMod val="20000"/>
                      <a:lumOff val="80000"/>
                    </a:schemeClr>
                  </a:solidFill>
                  <a:latin typeface="Kermit" panose="020F0503040000060003" pitchFamily="34" charset="0"/>
                </a:rPr>
                <a:t>talha.khan-israeel@postgrad.manchester.ac.uk</a:t>
              </a:r>
            </a:p>
            <a:p>
              <a:endParaRPr lang="en-GB" sz="1400" dirty="0">
                <a:solidFill>
                  <a:schemeClr val="accent2">
                    <a:lumMod val="20000"/>
                    <a:lumOff val="80000"/>
                  </a:schemeClr>
                </a:solidFill>
                <a:latin typeface="Kermit" panose="020F0503040000060003" pitchFamily="34" charset="0"/>
              </a:endParaRPr>
            </a:p>
          </p:txBody>
        </p:sp>
        <p:sp>
          <p:nvSpPr>
            <p:cNvPr id="25" name="TextBox 24">
              <a:extLst>
                <a:ext uri="{FF2B5EF4-FFF2-40B4-BE49-F238E27FC236}">
                  <a16:creationId xmlns:a16="http://schemas.microsoft.com/office/drawing/2014/main" id="{F0E4A330-ED22-BE8F-B927-A87A2006D724}"/>
                </a:ext>
              </a:extLst>
            </p:cNvPr>
            <p:cNvSpPr txBox="1"/>
            <p:nvPr/>
          </p:nvSpPr>
          <p:spPr>
            <a:xfrm>
              <a:off x="106041" y="8597022"/>
              <a:ext cx="6206937" cy="738664"/>
            </a:xfrm>
            <a:prstGeom prst="rect">
              <a:avLst/>
            </a:prstGeom>
            <a:noFill/>
          </p:spPr>
          <p:txBody>
            <a:bodyPr wrap="square" rtlCol="0">
              <a:spAutoFit/>
            </a:bodyPr>
            <a:lstStyle/>
            <a:p>
              <a:r>
                <a:rPr lang="en-GB" sz="1400" dirty="0">
                  <a:solidFill>
                    <a:schemeClr val="accent2">
                      <a:lumMod val="20000"/>
                      <a:lumOff val="80000"/>
                    </a:schemeClr>
                  </a:solidFill>
                  <a:latin typeface="Kermit" panose="020F0503040000060003" pitchFamily="34" charset="0"/>
                </a:rPr>
                <a:t>All sessions will be held online</a:t>
              </a:r>
            </a:p>
            <a:p>
              <a:r>
                <a:rPr lang="en-GB" sz="1400" dirty="0">
                  <a:solidFill>
                    <a:schemeClr val="accent2">
                      <a:lumMod val="20000"/>
                      <a:lumOff val="80000"/>
                    </a:schemeClr>
                  </a:solidFill>
                  <a:latin typeface="Kermit" panose="020F0503040000060003" pitchFamily="34" charset="0"/>
                </a:rPr>
                <a:t>Sessions will not be recorded </a:t>
              </a:r>
            </a:p>
            <a:p>
              <a:r>
                <a:rPr lang="en-GB" sz="1400" dirty="0">
                  <a:solidFill>
                    <a:schemeClr val="accent2">
                      <a:lumMod val="20000"/>
                      <a:lumOff val="80000"/>
                    </a:schemeClr>
                  </a:solidFill>
                  <a:latin typeface="Kermit" panose="020F0503040000060003" pitchFamily="34" charset="0"/>
                </a:rPr>
                <a:t>All information will remain confidential</a:t>
              </a:r>
            </a:p>
          </p:txBody>
        </p:sp>
        <p:sp>
          <p:nvSpPr>
            <p:cNvPr id="26" name="TextBox 25">
              <a:extLst>
                <a:ext uri="{FF2B5EF4-FFF2-40B4-BE49-F238E27FC236}">
                  <a16:creationId xmlns:a16="http://schemas.microsoft.com/office/drawing/2014/main" id="{EF5CB378-3231-71A4-DFEF-306A31A670AE}"/>
                </a:ext>
              </a:extLst>
            </p:cNvPr>
            <p:cNvSpPr txBox="1"/>
            <p:nvPr/>
          </p:nvSpPr>
          <p:spPr>
            <a:xfrm>
              <a:off x="106041" y="9286914"/>
              <a:ext cx="5949553" cy="307777"/>
            </a:xfrm>
            <a:prstGeom prst="rect">
              <a:avLst/>
            </a:prstGeom>
            <a:noFill/>
          </p:spPr>
          <p:txBody>
            <a:bodyPr wrap="square" rtlCol="0">
              <a:spAutoFit/>
            </a:bodyPr>
            <a:lstStyle/>
            <a:p>
              <a:r>
                <a:rPr lang="en-GB" sz="1400" dirty="0">
                  <a:solidFill>
                    <a:schemeClr val="accent2">
                      <a:lumMod val="20000"/>
                      <a:lumOff val="80000"/>
                    </a:schemeClr>
                  </a:solidFill>
                  <a:latin typeface="Kermit" panose="020F0503040000060003" pitchFamily="34" charset="0"/>
                </a:rPr>
                <a:t>Participants will receive compensation for their time</a:t>
              </a:r>
            </a:p>
          </p:txBody>
        </p:sp>
      </p:grpSp>
      <p:grpSp>
        <p:nvGrpSpPr>
          <p:cNvPr id="27" name="Group 26">
            <a:extLst>
              <a:ext uri="{FF2B5EF4-FFF2-40B4-BE49-F238E27FC236}">
                <a16:creationId xmlns:a16="http://schemas.microsoft.com/office/drawing/2014/main" id="{F8E05764-D44F-9E39-50EB-A5BCEF9119C3}"/>
              </a:ext>
            </a:extLst>
          </p:cNvPr>
          <p:cNvGrpSpPr/>
          <p:nvPr/>
        </p:nvGrpSpPr>
        <p:grpSpPr>
          <a:xfrm>
            <a:off x="3703941" y="2430978"/>
            <a:ext cx="2831240" cy="3095084"/>
            <a:chOff x="3783211" y="2452097"/>
            <a:chExt cx="2831240" cy="2771646"/>
          </a:xfrm>
        </p:grpSpPr>
        <p:grpSp>
          <p:nvGrpSpPr>
            <p:cNvPr id="30" name="Group 29">
              <a:extLst>
                <a:ext uri="{FF2B5EF4-FFF2-40B4-BE49-F238E27FC236}">
                  <a16:creationId xmlns:a16="http://schemas.microsoft.com/office/drawing/2014/main" id="{FCDEBD59-45EB-89A8-2F53-F27F1E1A1862}"/>
                </a:ext>
              </a:extLst>
            </p:cNvPr>
            <p:cNvGrpSpPr/>
            <p:nvPr/>
          </p:nvGrpSpPr>
          <p:grpSpPr>
            <a:xfrm>
              <a:off x="3783211" y="2452097"/>
              <a:ext cx="2831240" cy="2316341"/>
              <a:chOff x="3767139" y="2687595"/>
              <a:chExt cx="2831240" cy="2316341"/>
            </a:xfrm>
          </p:grpSpPr>
          <p:sp>
            <p:nvSpPr>
              <p:cNvPr id="9" name="TextBox 8">
                <a:extLst>
                  <a:ext uri="{FF2B5EF4-FFF2-40B4-BE49-F238E27FC236}">
                    <a16:creationId xmlns:a16="http://schemas.microsoft.com/office/drawing/2014/main" id="{460B4AC8-7825-409F-6451-41299EDFA4BA}"/>
                  </a:ext>
                </a:extLst>
              </p:cNvPr>
              <p:cNvSpPr txBox="1"/>
              <p:nvPr/>
            </p:nvSpPr>
            <p:spPr>
              <a:xfrm>
                <a:off x="3799284" y="2687595"/>
                <a:ext cx="2537659" cy="620131"/>
              </a:xfrm>
              <a:prstGeom prst="rect">
                <a:avLst/>
              </a:prstGeom>
              <a:noFill/>
            </p:spPr>
            <p:txBody>
              <a:bodyPr wrap="square" rtlCol="0">
                <a:spAutoFit/>
              </a:bodyPr>
              <a:lstStyle/>
              <a:p>
                <a:pPr marL="171450" indent="-171450">
                  <a:buFont typeface="Arial" panose="020B0604020202020204" pitchFamily="34" charset="0"/>
                  <a:buChar char="•"/>
                </a:pPr>
                <a:r>
                  <a:rPr lang="en-GB" sz="1300" dirty="0">
                    <a:latin typeface="Kermit" panose="020F0503040000060003" pitchFamily="34" charset="0"/>
                  </a:rPr>
                  <a:t>Looking for parents, and their short-sighted child, to volunteer for a 2hr session</a:t>
                </a:r>
              </a:p>
            </p:txBody>
          </p:sp>
          <p:grpSp>
            <p:nvGrpSpPr>
              <p:cNvPr id="29" name="Group 28">
                <a:extLst>
                  <a:ext uri="{FF2B5EF4-FFF2-40B4-BE49-F238E27FC236}">
                    <a16:creationId xmlns:a16="http://schemas.microsoft.com/office/drawing/2014/main" id="{BE1A594E-8A48-DB4D-22D5-C5ECCDB26BF7}"/>
                  </a:ext>
                </a:extLst>
              </p:cNvPr>
              <p:cNvGrpSpPr/>
              <p:nvPr/>
            </p:nvGrpSpPr>
            <p:grpSpPr>
              <a:xfrm>
                <a:off x="3767139" y="3301093"/>
                <a:ext cx="2831240" cy="1702843"/>
                <a:chOff x="3767139" y="3301093"/>
                <a:chExt cx="2831240" cy="1702843"/>
              </a:xfrm>
            </p:grpSpPr>
            <p:sp>
              <p:nvSpPr>
                <p:cNvPr id="3" name="TextBox 2">
                  <a:extLst>
                    <a:ext uri="{FF2B5EF4-FFF2-40B4-BE49-F238E27FC236}">
                      <a16:creationId xmlns:a16="http://schemas.microsoft.com/office/drawing/2014/main" id="{FBA8D303-5834-DB41-A628-248DE0FC5FB0}"/>
                    </a:ext>
                  </a:extLst>
                </p:cNvPr>
                <p:cNvSpPr txBox="1"/>
                <p:nvPr/>
              </p:nvSpPr>
              <p:spPr>
                <a:xfrm>
                  <a:off x="3767139" y="3301093"/>
                  <a:ext cx="2537658" cy="620131"/>
                </a:xfrm>
                <a:prstGeom prst="rect">
                  <a:avLst/>
                </a:prstGeom>
                <a:noFill/>
              </p:spPr>
              <p:txBody>
                <a:bodyPr wrap="square" rtlCol="0">
                  <a:spAutoFit/>
                </a:bodyPr>
                <a:lstStyle/>
                <a:p>
                  <a:pPr marL="171450" indent="-171450">
                    <a:buFont typeface="Arial" panose="020B0604020202020204" pitchFamily="34" charset="0"/>
                    <a:buChar char="•"/>
                  </a:pPr>
                  <a:r>
                    <a:rPr lang="en-GB" sz="1300" dirty="0">
                      <a:latin typeface="Kermit" panose="020F0503040000060003" pitchFamily="34" charset="0"/>
                    </a:rPr>
                    <a:t>There will be opportunities to continue with future sessions if interested</a:t>
                  </a:r>
                </a:p>
              </p:txBody>
            </p:sp>
            <p:sp>
              <p:nvSpPr>
                <p:cNvPr id="20" name="TextBox 19">
                  <a:extLst>
                    <a:ext uri="{FF2B5EF4-FFF2-40B4-BE49-F238E27FC236}">
                      <a16:creationId xmlns:a16="http://schemas.microsoft.com/office/drawing/2014/main" id="{3FF58731-437E-2D96-D792-D435746768BA}"/>
                    </a:ext>
                  </a:extLst>
                </p:cNvPr>
                <p:cNvSpPr txBox="1"/>
                <p:nvPr/>
              </p:nvSpPr>
              <p:spPr>
                <a:xfrm>
                  <a:off x="3767141" y="3942390"/>
                  <a:ext cx="2609036" cy="620131"/>
                </a:xfrm>
                <a:prstGeom prst="rect">
                  <a:avLst/>
                </a:prstGeom>
                <a:noFill/>
              </p:spPr>
              <p:txBody>
                <a:bodyPr wrap="square" rtlCol="0">
                  <a:spAutoFit/>
                </a:bodyPr>
                <a:lstStyle/>
                <a:p>
                  <a:pPr marL="171450" indent="-171450">
                    <a:buFont typeface="Arial" panose="020B0604020202020204" pitchFamily="34" charset="0"/>
                    <a:buChar char="•"/>
                  </a:pPr>
                  <a:r>
                    <a:rPr lang="en-GB" sz="1300" dirty="0">
                      <a:latin typeface="Kermit" panose="020F0503040000060003" pitchFamily="34" charset="0"/>
                    </a:rPr>
                    <a:t>All sessions will be held online in groups with other children and their parents</a:t>
                  </a:r>
                </a:p>
              </p:txBody>
            </p:sp>
            <p:sp>
              <p:nvSpPr>
                <p:cNvPr id="28" name="TextBox 27">
                  <a:extLst>
                    <a:ext uri="{FF2B5EF4-FFF2-40B4-BE49-F238E27FC236}">
                      <a16:creationId xmlns:a16="http://schemas.microsoft.com/office/drawing/2014/main" id="{A63C25BB-A382-6746-ECBC-3CE56B681E69}"/>
                    </a:ext>
                  </a:extLst>
                </p:cNvPr>
                <p:cNvSpPr txBox="1"/>
                <p:nvPr/>
              </p:nvSpPr>
              <p:spPr>
                <a:xfrm>
                  <a:off x="3767140" y="4562954"/>
                  <a:ext cx="2831239" cy="440982"/>
                </a:xfrm>
                <a:prstGeom prst="rect">
                  <a:avLst/>
                </a:prstGeom>
                <a:noFill/>
              </p:spPr>
              <p:txBody>
                <a:bodyPr wrap="square" rtlCol="0">
                  <a:spAutoFit/>
                </a:bodyPr>
                <a:lstStyle/>
                <a:p>
                  <a:pPr marL="171450" indent="-171450">
                    <a:buFont typeface="Arial" panose="020B0604020202020204" pitchFamily="34" charset="0"/>
                    <a:buChar char="•"/>
                  </a:pPr>
                  <a:r>
                    <a:rPr lang="en-GB" sz="1300" dirty="0">
                      <a:latin typeface="Kermit" panose="020F0503040000060003" pitchFamily="34" charset="0"/>
                    </a:rPr>
                    <a:t>Children must be diagnosed with myopia and under-18</a:t>
                  </a:r>
                </a:p>
              </p:txBody>
            </p:sp>
          </p:grpSp>
        </p:grpSp>
        <p:sp>
          <p:nvSpPr>
            <p:cNvPr id="15" name="TextBox 14">
              <a:extLst>
                <a:ext uri="{FF2B5EF4-FFF2-40B4-BE49-F238E27FC236}">
                  <a16:creationId xmlns:a16="http://schemas.microsoft.com/office/drawing/2014/main" id="{2CCEE750-5244-B870-711F-2DEC3DEFD62E}"/>
                </a:ext>
              </a:extLst>
            </p:cNvPr>
            <p:cNvSpPr txBox="1"/>
            <p:nvPr/>
          </p:nvSpPr>
          <p:spPr>
            <a:xfrm>
              <a:off x="3783212" y="4782761"/>
              <a:ext cx="2719389" cy="440982"/>
            </a:xfrm>
            <a:prstGeom prst="rect">
              <a:avLst/>
            </a:prstGeom>
            <a:noFill/>
          </p:spPr>
          <p:txBody>
            <a:bodyPr wrap="square" rtlCol="0">
              <a:spAutoFit/>
            </a:bodyPr>
            <a:lstStyle/>
            <a:p>
              <a:pPr marL="171450" indent="-171450">
                <a:buFont typeface="Arial" panose="020B0604020202020204" pitchFamily="34" charset="0"/>
                <a:buChar char="•"/>
              </a:pPr>
              <a:r>
                <a:rPr lang="en-GB" sz="1300" dirty="0">
                  <a:latin typeface="Kermit" panose="020F0503040000060003" pitchFamily="34" charset="0"/>
                </a:rPr>
                <a:t>No previous research experience needed</a:t>
              </a:r>
            </a:p>
          </p:txBody>
        </p:sp>
      </p:grpSp>
      <p:pic>
        <p:nvPicPr>
          <p:cNvPr id="10" name="Picture 9">
            <a:extLst>
              <a:ext uri="{FF2B5EF4-FFF2-40B4-BE49-F238E27FC236}">
                <a16:creationId xmlns:a16="http://schemas.microsoft.com/office/drawing/2014/main" id="{F5E49D0C-42BA-8345-2EA6-09795A9AD86C}"/>
              </a:ext>
            </a:extLst>
          </p:cNvPr>
          <p:cNvPicPr>
            <a:picLocks noChangeAspect="1"/>
          </p:cNvPicPr>
          <p:nvPr/>
        </p:nvPicPr>
        <p:blipFill>
          <a:blip r:embed="rId4"/>
          <a:stretch>
            <a:fillRect/>
          </a:stretch>
        </p:blipFill>
        <p:spPr>
          <a:xfrm>
            <a:off x="4823050" y="7983079"/>
            <a:ext cx="1519473" cy="1519473"/>
          </a:xfrm>
          <a:prstGeom prst="rect">
            <a:avLst/>
          </a:prstGeom>
        </p:spPr>
      </p:pic>
      <p:sp>
        <p:nvSpPr>
          <p:cNvPr id="32" name="TextBox 31">
            <a:extLst>
              <a:ext uri="{FF2B5EF4-FFF2-40B4-BE49-F238E27FC236}">
                <a16:creationId xmlns:a16="http://schemas.microsoft.com/office/drawing/2014/main" id="{EA4B4157-3208-7F59-1718-934E8DB00F5D}"/>
              </a:ext>
            </a:extLst>
          </p:cNvPr>
          <p:cNvSpPr txBox="1"/>
          <p:nvPr/>
        </p:nvSpPr>
        <p:spPr>
          <a:xfrm>
            <a:off x="4668817" y="9501250"/>
            <a:ext cx="2885318" cy="261610"/>
          </a:xfrm>
          <a:prstGeom prst="rect">
            <a:avLst/>
          </a:prstGeom>
          <a:noFill/>
        </p:spPr>
        <p:txBody>
          <a:bodyPr wrap="square" rtlCol="0">
            <a:spAutoFit/>
          </a:bodyPr>
          <a:lstStyle/>
          <a:p>
            <a:r>
              <a:rPr lang="en-GB" sz="1050" dirty="0">
                <a:solidFill>
                  <a:schemeClr val="accent2">
                    <a:lumMod val="20000"/>
                    <a:lumOff val="80000"/>
                  </a:schemeClr>
                </a:solidFill>
                <a:latin typeface="Kermit" panose="020F0503040000060003" pitchFamily="34" charset="0"/>
              </a:rPr>
              <a:t>Scan QR for Email Address</a:t>
            </a:r>
          </a:p>
        </p:txBody>
      </p:sp>
    </p:spTree>
    <p:extLst>
      <p:ext uri="{BB962C8B-B14F-4D97-AF65-F5344CB8AC3E}">
        <p14:creationId xmlns:p14="http://schemas.microsoft.com/office/powerpoint/2010/main" val="45468384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97</TotalTime>
  <Words>249</Words>
  <Application>Microsoft Office PowerPoint</Application>
  <PresentationFormat>A4 Paper (210x297 mm)</PresentationFormat>
  <Paragraphs>21</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Aptos Display</vt:lpstr>
      <vt:lpstr>Arial</vt:lpstr>
      <vt:lpstr>Kermit</vt:lpstr>
      <vt:lpstr>Kermit Extrabold</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Talha Khan-Israeel</dc:creator>
  <cp:lastModifiedBy>Talha Khan-Israeel</cp:lastModifiedBy>
  <cp:revision>3</cp:revision>
  <dcterms:created xsi:type="dcterms:W3CDTF">2026-07-05T16:53:22Z</dcterms:created>
  <dcterms:modified xsi:type="dcterms:W3CDTF">2026-07-14T14:01:34Z</dcterms:modified>
</cp:coreProperties>
</file>